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72"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2025-02-12</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tamawal_logo_1.jpg"/>
          <p:cNvPicPr>
            <a:picLocks noChangeAspect="1"/>
          </p:cNvPicPr>
          <p:nvPr/>
        </p:nvPicPr>
        <p:blipFill>
          <a:blip r:embed="rId5"/>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sdasdsad</a:t>
            </a:r>
          </a:p>
          <a:p>
            <a:pPr/>
            <a:r>
              <a:t>Dummy Bullet Point 1</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dsasadas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sdsadasd</a:t>
                      </a:r>
                    </a:p>
                    <a:p>
                      <a:pPr>
                        <a:spcBef>
                          <a:spcPts val="0"/>
                        </a:spcBef>
                        <a:spcAft>
                          <a:spcPts val="0"/>
                        </a:spcAft>
                      </a:pPr>
                      <a:r>
                        <a:t>2. sdsadsa</a:t>
                      </a:r>
                    </a:p>
                    <a:p>
                      <a:pPr>
                        <a:spcBef>
                          <a:spcPts val="0"/>
                        </a:spcBef>
                        <a:spcAft>
                          <a:spcPts val="0"/>
                        </a:spcAft>
                      </a:pPr>
                      <a:r>
                        <a:t>3. dsadsadsa</a:t>
                      </a:r>
                    </a:p>
                    <a:p>
                      <a:pPr>
                        <a:spcBef>
                          <a:spcPts val="0"/>
                        </a:spcBef>
                        <a:spcAft>
                          <a:spcPts val="0"/>
                        </a:spcAft>
                      </a:pPr>
                      <a:r>
                        <a:t>4. sdadsad</a:t>
                      </a:r>
                    </a:p>
                    <a:p>
                      <a:pPr>
                        <a:spcBef>
                          <a:spcPts val="0"/>
                        </a:spcBef>
                        <a:spcAft>
                          <a:spcPts val="0"/>
                        </a:spcAft>
                      </a:pPr>
                      <a:r>
                        <a:t>5. dasdadsa</a:t>
                      </a:r>
                    </a:p>
                    <a:p>
                      <a:pPr>
                        <a:spcBef>
                          <a:spcPts val="0"/>
                        </a:spcBef>
                        <a:spcAft>
                          <a:spcPts val="0"/>
                        </a:spcAft>
                      </a:pPr>
                      <a:r>
                        <a:t>6. dsadsadsad</a:t>
                      </a:r>
                    </a:p>
                    <a:p>
                      <a:pPr>
                        <a:spcBef>
                          <a:spcPts val="0"/>
                        </a:spcBef>
                        <a:spcAft>
                          <a:spcPts val="0"/>
                        </a:spcAft>
                      </a:pPr>
                      <a:r>
                        <a:t>7. sadsadsad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56661860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sdsadasd</a:t>
                      </a:r>
                    </a:p>
                  </a:txBody>
                  <a:tcPr marL="85725" marR="85725" marT="42863" marB="42863" anchor="ctr">
                    <a:solidFill>
                      <a:srgbClr val="CCB76A"/>
                    </a:solidFill>
                  </a:tcPr>
                </a:tc>
                <a:tc>
                  <a:txBody>
                    <a:bodyPr/>
                    <a:lstStyle/>
                    <a:p>
                      <a:r>
                        <a:t>sdsadasd</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sdsadsa</a:t>
                      </a:r>
                    </a:p>
                  </a:txBody>
                  <a:tcPr marL="85725" marR="85725" marT="42863" marB="42863" anchor="ctr">
                    <a:solidFill>
                      <a:srgbClr val="CCB76A"/>
                    </a:solidFill>
                  </a:tcPr>
                </a:tc>
                <a:tc>
                  <a:txBody>
                    <a:bodyPr/>
                    <a:lstStyle/>
                    <a:p>
                      <a:r>
                        <a:t>sadsad</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dsadsadsa</a:t>
                      </a:r>
                    </a:p>
                  </a:txBody>
                  <a:tcPr marL="85725" marR="85725" marT="42863" marB="42863" anchor="ctr">
                    <a:solidFill>
                      <a:srgbClr val="CCB76A"/>
                    </a:solidFill>
                  </a:tcPr>
                </a:tc>
                <a:tc>
                  <a:txBody>
                    <a:bodyPr/>
                    <a:lstStyle/>
                    <a:p>
                      <a:r>
                        <a:t>dsadsadsa</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r>
                        <a:t>sdadsad</a:t>
                      </a:r>
                    </a:p>
                  </a:txBody>
                  <a:tcPr marL="85725" marR="85725" marT="42863" marB="42863" anchor="ctr">
                    <a:solidFill>
                      <a:srgbClr val="CCB76A"/>
                    </a:solidFill>
                  </a:tcPr>
                </a:tc>
                <a:tc>
                  <a:txBody>
                    <a:bodyPr/>
                    <a:lstStyle/>
                    <a:p>
                      <a:r>
                        <a:t>sdad</a:t>
                      </a:r>
                    </a:p>
                  </a:txBody>
                  <a:tcPr marL="85725" marR="85725" marT="42863" marB="42863" anchor="ctr">
                    <a:solidFill>
                      <a:srgbClr val="CCB76A"/>
                    </a:solidFill>
                  </a:tcPr>
                </a:tc>
                <a:extLst>
                  <a:ext uri="{0D108BD9-81ED-4DB2-BD59-A6C34878D82A}">
                    <a16:rowId xmlns:a16="http://schemas.microsoft.com/office/drawing/2014/main" val="2808748768"/>
                  </a:ext>
                </a:extLst>
              </a:tr>
              <a:tr h="290277">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r>
                        <a:t>dasdadsa</a:t>
                      </a:r>
                    </a:p>
                  </a:txBody>
                  <a:tcPr marL="85725" marR="85725" marT="42863" marB="42863" anchor="ctr">
                    <a:solidFill>
                      <a:srgbClr val="CCB76A"/>
                    </a:solidFill>
                  </a:tcPr>
                </a:tc>
                <a:tc>
                  <a:txBody>
                    <a:bodyPr/>
                    <a:lstStyle/>
                    <a:p>
                      <a:r>
                        <a:t>dsadasdsa</a:t>
                      </a:r>
                    </a:p>
                  </a:txBody>
                  <a:tcPr marL="85725" marR="85725" marT="42863" marB="42863" anchor="ctr">
                    <a:solidFill>
                      <a:srgbClr val="CCB76A"/>
                    </a:solidFill>
                  </a:tcPr>
                </a:tc>
                <a:extLst>
                  <a:ext uri="{0D108BD9-81ED-4DB2-BD59-A6C34878D82A}">
                    <a16:rowId xmlns:a16="http://schemas.microsoft.com/office/drawing/2014/main" val="3931304923"/>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asd</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dsasd</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2.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TotalTime>
  <Words>2650</Words>
  <Application>Microsoft Office PowerPoint</Application>
  <PresentationFormat>Widescreen</PresentationFormat>
  <Paragraphs>431</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19</cp:revision>
  <dcterms:created xsi:type="dcterms:W3CDTF">2022-09-12T10:39:45Z</dcterms:created>
  <dcterms:modified xsi:type="dcterms:W3CDTF">2025-02-12T11:35:28Z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